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0" r:id="rId5"/>
    <p:sldId id="258" r:id="rId6"/>
    <p:sldId id="261" r:id="rId7"/>
    <p:sldId id="259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6pY70G4Kb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C0713-A6AF-43D9-A885-C6701230F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Сунце-извор живота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FD1F9-0861-4547-87DF-9BA236BF7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https://www.youtube.com/watch?v=D6pY70G4KbQ</a:t>
            </a:r>
            <a:r>
              <a:rPr lang="sr-Cyrl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1F50-F84B-4454-BFD2-3B688E20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Да се подсетимо</a:t>
            </a:r>
            <a:br>
              <a:rPr lang="sr-Cyrl-RS" dirty="0"/>
            </a:br>
            <a:r>
              <a:rPr lang="sr-Cyrl-RS" dirty="0"/>
              <a:t>Неживу природу чине: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C4661-9211-451B-A06B-7B3B17153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4000" b="1" dirty="0"/>
              <a:t>ВОДА</a:t>
            </a:r>
          </a:p>
          <a:p>
            <a:r>
              <a:rPr lang="sr-Cyrl-RS" sz="4000" b="1" dirty="0"/>
              <a:t>ВАЗДУХ </a:t>
            </a:r>
          </a:p>
          <a:p>
            <a:r>
              <a:rPr lang="sr-Cyrl-RS" sz="4000" b="1" dirty="0"/>
              <a:t>ЗЕМЉИШТЕ</a:t>
            </a:r>
          </a:p>
          <a:p>
            <a:r>
              <a:rPr lang="sr-Cyrl-RS" sz="4000" b="1" dirty="0"/>
              <a:t>СУНЧЕВА СВЕТЛОСТ И ТОПЛОТА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214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5EC0B4-C4EA-48FB-A5DE-97016200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Сунчева светлост и топлота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314545-6C4F-4C9F-83AA-2C398B87B3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4BE1CB-BF1A-46F7-986A-094CBA234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81E0F13-D263-43CD-9E2B-92469E7E4E8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589901" y="2199633"/>
            <a:ext cx="4888526" cy="3670226"/>
          </a:xfr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156EE65-1C7C-4A6E-9DE4-A4B9EB6504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51678" y="2199633"/>
            <a:ext cx="4800600" cy="3604212"/>
          </a:xfrm>
        </p:spPr>
      </p:pic>
    </p:spTree>
    <p:extLst>
      <p:ext uri="{BB962C8B-B14F-4D97-AF65-F5344CB8AC3E}">
        <p14:creationId xmlns:p14="http://schemas.microsoft.com/office/powerpoint/2010/main" val="416172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7B96114-7D96-442A-ABF4-450DEC6F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D19F56-377C-481B-9584-6D6AE67AD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СУНЦЕ ЈЕ ИЗВОР СВЕТЛОСТИ</a:t>
            </a:r>
            <a:endParaRPr lang="en-US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FC3B18-ECF5-4791-97B5-C38729C1A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656" y="1131887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141961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C1AC9A-2C7F-441C-9A8B-7107524D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45700D6-1DD2-4BAA-9DCD-E6D268D81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656" y="1131887"/>
            <a:ext cx="6076950" cy="456247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694D63-56C8-46CE-9DAA-F651CDF2C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sz="3200" dirty="0"/>
              <a:t>Помоћу сунчеве светлости и топлоте биљке стварају храну.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5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6ACD1FE-DAFB-470C-B1D8-1F4238D04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D5F5134-E66C-4522-9676-BABB1A8042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656" y="1131887"/>
            <a:ext cx="6076950" cy="4562475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6F5F1CC-2981-4553-A362-E2A956D3C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885" y="1497496"/>
            <a:ext cx="3092115" cy="4408004"/>
          </a:xfrm>
        </p:spPr>
        <p:txBody>
          <a:bodyPr>
            <a:normAutofit/>
          </a:bodyPr>
          <a:lstStyle/>
          <a:p>
            <a:r>
              <a:rPr lang="sr-Cyrl-RS" sz="4000" dirty="0"/>
              <a:t>Како жива бића зависе од сунчеве светлости и топлоте?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515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D6CAFF0-2581-4AD1-9A1B-6D0AB2AC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A7E187AA-C026-48AE-B70F-4E455717E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656" y="1131887"/>
            <a:ext cx="6076950" cy="4562475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1C0C7F2-A006-42AA-9B79-4ED45C0E9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Размисли како Сунце утиче на природу.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11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4066177-D84D-4DE1-9937-6D0EE923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Запиши у свеску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0F5DE-FEA9-453B-B353-4BCD31F77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/>
              <a:t>                                                                       Сунце – извор живота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Сунчева светлост и топлота веома је важна за живот биљака, животиња и људи.</a:t>
            </a:r>
          </a:p>
          <a:p>
            <a:r>
              <a:rPr lang="sr-Cyrl-RS" dirty="0"/>
              <a:t>Сунце је извор живота!</a:t>
            </a:r>
          </a:p>
          <a:p>
            <a:r>
              <a:rPr lang="sr-Cyrl-RS" dirty="0"/>
              <a:t>С топлим и сунчаним данима биљке почињу да листају и цветају, а животиње добијају младунце.</a:t>
            </a:r>
          </a:p>
          <a:p>
            <a:pPr marL="0" indent="0">
              <a:buNone/>
            </a:pPr>
            <a:r>
              <a:rPr lang="sr-Cyrl-RS" dirty="0"/>
              <a:t>                                                                         Одговори на питања:</a:t>
            </a:r>
          </a:p>
          <a:p>
            <a:r>
              <a:rPr lang="sr-Cyrl-RS" dirty="0"/>
              <a:t>Коме су потребни сунчева светлост и топлота?</a:t>
            </a:r>
          </a:p>
          <a:p>
            <a:r>
              <a:rPr lang="sr-Cyrl-RS" dirty="0"/>
              <a:t>Зашто кажемо да је Сунце извор живота?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5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D44A96-7271-49EB-A77E-3FAAEBD3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66023-A80E-4DE4-98ED-EE490D5FD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Уџбеник Свет око нас, Сања Благданић, Зорица Ковачевић, Славица Јовић, БИГЗ 2020.</a:t>
            </a:r>
          </a:p>
          <a:p>
            <a:r>
              <a:rPr lang="sr-Latn-RS" dirty="0"/>
              <a:t>SlideShare</a:t>
            </a:r>
            <a:r>
              <a:rPr lang="sr-Cyrl-RS" dirty="0"/>
              <a:t>, Сунчева светлост и топлота, Милица Васиљевић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964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48</TotalTime>
  <Words>157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Corbel</vt:lpstr>
      <vt:lpstr>Gill Sans MT</vt:lpstr>
      <vt:lpstr>Impact</vt:lpstr>
      <vt:lpstr>Badge</vt:lpstr>
      <vt:lpstr>Сунце-извор живота</vt:lpstr>
      <vt:lpstr>Да се подсетимо Неживу природу чине:</vt:lpstr>
      <vt:lpstr>Сунчева светлост и топлота</vt:lpstr>
      <vt:lpstr>PowerPoint Presentation</vt:lpstr>
      <vt:lpstr>PowerPoint Presentation</vt:lpstr>
      <vt:lpstr>PowerPoint Presentation</vt:lpstr>
      <vt:lpstr>PowerPoint Presentation</vt:lpstr>
      <vt:lpstr>Запиши у свеску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Сунце-извор живота</dc:title>
  <dc:creator>Jasmina Paučković</dc:creator>
  <cp:lastModifiedBy>Jasmina Paučković</cp:lastModifiedBy>
  <cp:revision>6</cp:revision>
  <dcterms:created xsi:type="dcterms:W3CDTF">2020-03-20T08:54:55Z</dcterms:created>
  <dcterms:modified xsi:type="dcterms:W3CDTF">2020-03-20T15:04:00Z</dcterms:modified>
</cp:coreProperties>
</file>